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67396C-C928-4A85-8B42-44BF1D3F17C0}" v="1" dt="2022-06-20T16:05:18.168"/>
    <p1510:client id="{B5A03A3B-C405-4D6F-A0A3-0E1E28642283}" v="7" dt="2021-11-23T09:35:02.4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467D9-8406-464D-BBD9-877773AE4923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78BACF-258E-43B5-A8E6-E2B5A9CBBD6D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85595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Vanaf </a:t>
            </a:r>
            <a:r>
              <a:rPr lang="nl-BE" dirty="0" err="1"/>
              <a:t>chaque</a:t>
            </a:r>
            <a:r>
              <a:rPr lang="nl-BE" dirty="0"/>
              <a:t>  herformuleren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8BACF-258E-43B5-A8E6-E2B5A9CBBD6D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0868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Ander woord voor </a:t>
            </a:r>
            <a:r>
              <a:rPr lang="nl-BE" dirty="0" err="1"/>
              <a:t>moindre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8BACF-258E-43B5-A8E6-E2B5A9CBBD6D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2789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“</a:t>
            </a:r>
            <a:r>
              <a:rPr lang="nl-BE" dirty="0" err="1"/>
              <a:t>Dû</a:t>
            </a:r>
            <a:r>
              <a:rPr lang="nl-BE" dirty="0"/>
              <a:t>”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8BACF-258E-43B5-A8E6-E2B5A9CBBD6D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6068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E82554-0C89-4D92-87E7-2605F66A2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C719D1A-0926-40C6-A562-EC94CA635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AFAE206-AC41-4EDC-9EA9-FCBED2E45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C113555-2F78-4FE0-ACF5-7F47BA48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057CA4E-0502-4908-A900-9C535B0C0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2665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DDAF68-9B12-42C9-9D8C-0063D9481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4B5EE21-D249-4B74-AB36-55AC08188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EB9634D-FA44-49C4-8C4A-63C0308ED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22C0971-F0AC-46DA-B3E8-2A3DBFA0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3ABEAE7-37D3-49BA-A9D8-57942FBA1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78313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84C8DFF-8E74-4346-8AFB-8E0B0AB30D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AC0518A-7357-43D3-962E-ED79EC838E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C269721-A79C-4556-A46C-7405609EB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0DC954-E89F-4A64-A680-3938EF473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EC6BB73-5AD4-4F21-A00A-FB52CD88E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14983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6A1155-BBE7-4143-8F3E-729F6FF8D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ED46A5-CE33-4408-9A8D-B2BF9AFE1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EA8832E-20F1-4CFF-B984-E7769E63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7EEFF14-5ABA-47A1-9381-BC003FC97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1A4416-36F3-4325-A075-328C9F9A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046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09DA5-4BF3-4C04-B9AE-91BDFAA78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B7ADACB-C6DB-475C-A374-076AA4526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6D29616-AF82-4925-9957-30ABCC75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1CE46AB-46E7-4564-A9F1-77651E2B0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6BF90A-F999-4FF6-A580-7537D53F9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6690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282AD-DCBA-4F21-9DF7-55201D187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6DE0F7B-1BA7-4DF6-981C-558190DE31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2B6E158-AD12-4196-9CC7-130EF74E6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D443078-2B09-443A-876A-5977FE634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FADCCB8-50E0-4770-83AF-306456943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F7535CC-4AA6-433E-8FAE-BE39339EF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1821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E6FA9-771D-46C3-95FB-FCD650EB1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E9F8819-36F9-4FCF-85CD-22EF7D916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FD39988-0891-4A4D-BD63-A24FC7BFE8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BE8E3A1-EBC9-4B30-975A-94AA34BCE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2F8C6B3-EB37-404A-A030-C7EF7CCDC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393EEF9-1BBE-4007-8583-B99F60828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8B93E5E1-EF1F-4A83-817E-11BA01AD7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368B334-40C8-4E42-9518-67B5FA663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64159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AFF53-9DA6-43A7-B857-2C558C9F1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2682146-5B6F-46F3-BC32-6E882F91D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BEBF83C-4E1B-408E-9D06-F736CCFAF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A80A5AA-46F0-4A71-9B1C-DACE82E5E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3583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5F62DEA-7433-47C5-867B-B9229DE39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C238960-B765-4281-8C67-3A0CAF270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3DB55BD-E79F-4F48-810B-CC645DDBD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2300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7B17D-609D-4755-BF0F-4F27E821C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C95166-29EA-40DF-B404-174FA182D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2E89A3C-3B59-4508-9D08-81A92BF91B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5C2B9D3-8F74-499F-953F-3EBDA68F8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D225490-8902-4536-83F4-9E15464F8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4FBEC8E-73A3-4B3B-AD99-2110CD02C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10720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0EC5A3-DC89-4949-82A2-198B783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E4A1B8F-3C56-46C3-B83B-F7676B87C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7CE418D-570E-407C-A83E-2A379233B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C076326-6DBF-4E78-8D3B-853FEFFE5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950AC9A-F879-48EE-AB47-7815DBFC3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72AFE07-B86E-4D16-A18A-1CF4E432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1678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5E00E16-7B04-42DA-8125-934C4274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6FA58B9-3D47-4BBB-9DB4-0E8D60532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99327C-0881-435F-9916-B1644A32DA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13108-407D-468D-86AF-ED1099AACBB5}" type="datetimeFigureOut">
              <a:rPr lang="nl-BE" smtClean="0"/>
              <a:t>20/06/2022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AC669D1-DA11-4C8A-9284-71BAC54E5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29FA307-8F59-443F-829B-B83045AC8F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F1B78-B049-4EF1-B77C-EE1968D04A3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784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4A34B8E-7303-43F6-B59C-DD7C3D4DE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fr-FR" sz="7200"/>
              <a:t>Un reportage photo du stage</a:t>
            </a:r>
            <a:endParaRPr lang="nl-BE" sz="720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294ED5E-4521-4EA8-8742-3CA46356C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nl-BE" dirty="0"/>
              <a:t>Michiel Van Den Bempt à VanRoey.be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8A0EDAE-810A-4F6D-AD50-C50F8990B21E}"/>
              </a:ext>
            </a:extLst>
          </p:cNvPr>
          <p:cNvSpPr txBox="1"/>
          <p:nvPr/>
        </p:nvSpPr>
        <p:spPr>
          <a:xfrm>
            <a:off x="3404586" y="6379801"/>
            <a:ext cx="5382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4 octobre 2021 au 8 octobre 2021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65232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36EDA54-66DD-461D-A9F4-74BF90609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nl-BE" sz="40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52790B-573B-44EC-9978-28EDFA151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032" y="2959718"/>
            <a:ext cx="8930473" cy="93856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400" dirty="0"/>
              <a:t>J'ai trouvé ce stage très intéressant et j'ai beaucoup appris, mais je sais maintenant que je ne voudrais pas faire ce travail moi-même plus tard.</a:t>
            </a:r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944792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1FDAB48-E9AE-4CAB-9E0E-7230D7D2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nl-BE" sz="4000">
                <a:solidFill>
                  <a:srgbClr val="FFFFFF"/>
                </a:solidFill>
              </a:rPr>
              <a:t>Un peu d'information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7934E12-E9BE-490B-96D0-8B35D53BD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nl-BE" sz="1500" dirty="0"/>
              <a:t> </a:t>
            </a:r>
            <a:r>
              <a:rPr lang="fr-FR" sz="1500" dirty="0"/>
              <a:t>Michiel Van Den Bempt, étudiant à Immaculata </a:t>
            </a:r>
            <a:r>
              <a:rPr lang="fr-FR" sz="1500" dirty="0" err="1"/>
              <a:t>Secundair</a:t>
            </a:r>
            <a:r>
              <a:rPr lang="fr-FR" sz="1500" dirty="0"/>
              <a:t> Oostmalle.</a:t>
            </a:r>
          </a:p>
          <a:p>
            <a:endParaRPr lang="fr-FR" sz="1500" dirty="0"/>
          </a:p>
          <a:p>
            <a:r>
              <a:rPr lang="fr-FR" sz="1500" dirty="0"/>
              <a:t>La durée du stage: Du lundi 4 octobre 2021 au vendredi 8 octobre 2021</a:t>
            </a:r>
          </a:p>
          <a:p>
            <a:endParaRPr lang="fr-FR" sz="1500" dirty="0"/>
          </a:p>
          <a:p>
            <a:r>
              <a:rPr lang="fr-FR" sz="1500" dirty="0"/>
              <a:t>J'y étais tous les jours de 9 h à 17 h, parfois plus tôt, cela dépendait du trajet que nous devions effectuer pour atteindre un client.</a:t>
            </a:r>
          </a:p>
          <a:p>
            <a:endParaRPr lang="fr-FR" sz="1500" dirty="0"/>
          </a:p>
          <a:p>
            <a:r>
              <a:rPr lang="fr-FR" sz="1500" dirty="0"/>
              <a:t>L’ entreprise: VanRoey.be</a:t>
            </a:r>
            <a:endParaRPr lang="nl-BE" sz="1500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97F35C84-6E30-4079-A2E7-894E2672B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892" y="3664319"/>
            <a:ext cx="4802404" cy="12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1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F282FC-C843-4E3E-96CB-5FE8C0A97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l-BE" sz="5400"/>
              <a:t>L'office à Geel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691EA56-3BF0-4FE0-A323-4ED22DD27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200" b="0" i="0">
                <a:effectLst/>
                <a:latin typeface="Verdana" panose="020B0604030504040204" pitchFamily="34" charset="0"/>
              </a:rPr>
              <a:t>Voici le bureau de VanRoey.be à Geel, où je rencontrais mon moniteur la plupart des matins. Dans ce bureau, vous trouverez des salles de réunion modernes, une cafétéria avec un bar et des bureaux.</a:t>
            </a:r>
            <a:endParaRPr lang="nl-BE" sz="2200"/>
          </a:p>
        </p:txBody>
      </p:sp>
      <p:pic>
        <p:nvPicPr>
          <p:cNvPr id="5" name="Afbeelding 4" descr="Afbeelding met tekst, gebouw, buiten, teken&#10;&#10;Automatisch gegenereerde beschrijving">
            <a:extLst>
              <a:ext uri="{FF2B5EF4-FFF2-40B4-BE49-F238E27FC236}">
                <a16:creationId xmlns:a16="http://schemas.microsoft.com/office/drawing/2014/main" id="{835140A1-D22A-404D-AAE7-8CB5C4D193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r="18273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20669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3D2CF8-BF11-409C-BE60-A1BD356FA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nl-BE" sz="5000"/>
              <a:t>L'office à Turnhout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D2CB315-09B0-4D4E-B08F-862B2A9A8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fr-FR" sz="2200" dirty="0"/>
              <a:t>C'est l'immeuble de bureaux de VanRoey.be à Turnhout, où vous trouverez le bureau, le helpdesk, un petit magasin d'informatique et des salles de réunion.</a:t>
            </a:r>
          </a:p>
          <a:p>
            <a:pPr marL="0" indent="0">
              <a:buNone/>
            </a:pPr>
            <a:r>
              <a:rPr lang="fr-FR" sz="2200" dirty="0"/>
              <a:t>Le bâtiment blanc est le nouveau bâtiment dans lequel ils déménagent l'année prochaine. Il y aura de nouveaux bureaux, une piscine au rez-de-chaussée et un restaurant au dernier étage, le tout pour les employés de VanRoey.be</a:t>
            </a:r>
            <a:endParaRPr lang="nl-BE" sz="2200" dirty="0"/>
          </a:p>
        </p:txBody>
      </p:sp>
      <p:pic>
        <p:nvPicPr>
          <p:cNvPr id="5" name="Afbeelding 4" descr="Afbeelding met tekst, boom&#10;&#10;Automatisch gegenereerde beschrijving">
            <a:extLst>
              <a:ext uri="{FF2B5EF4-FFF2-40B4-BE49-F238E27FC236}">
                <a16:creationId xmlns:a16="http://schemas.microsoft.com/office/drawing/2014/main" id="{81ECD511-5C24-4EB2-8504-98A85D3F5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99048" y="1893665"/>
            <a:ext cx="5458968" cy="30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05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4E3A914-2489-442F-A1C7-879BD03A4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nl-BE" sz="5400"/>
              <a:t>L'entrée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CE142D5-38B5-4D92-97E9-3782C4762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fr-FR" sz="2200" dirty="0"/>
              <a:t>Il s'agit d'une entrée temporaire dans le bâtiment, jusqu'à ce que le nouveau bâtiment soit terminé. Il y a toujours une personne très sympathique à la réception de l'entrée pour vous aider.</a:t>
            </a:r>
            <a:endParaRPr lang="nl-BE" sz="2200" dirty="0"/>
          </a:p>
        </p:txBody>
      </p:sp>
      <p:pic>
        <p:nvPicPr>
          <p:cNvPr id="5" name="Afbeelding 4" descr="Afbeelding met tekst, binnen, plafond&#10;&#10;Automatisch gegenereerde beschrijving">
            <a:extLst>
              <a:ext uri="{FF2B5EF4-FFF2-40B4-BE49-F238E27FC236}">
                <a16:creationId xmlns:a16="http://schemas.microsoft.com/office/drawing/2014/main" id="{322F35BB-94CA-4630-BB13-D893724D4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099048" y="1893665"/>
            <a:ext cx="5458968" cy="30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35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D0F691-0871-4328-8D15-BD2292ED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l-BE" sz="5400" dirty="0" err="1"/>
              <a:t>Notre</a:t>
            </a:r>
            <a:r>
              <a:rPr lang="nl-BE" sz="5400" dirty="0"/>
              <a:t> </a:t>
            </a:r>
            <a:r>
              <a:rPr lang="nl-BE" sz="5400" dirty="0" err="1"/>
              <a:t>configuration</a:t>
            </a:r>
            <a:endParaRPr lang="nl-BE" sz="5400" dirty="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9BB10AA-2516-4B04-BAAB-AC577EB32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200" dirty="0"/>
              <a:t>Voici à quoi ressemblait notre équipement cette semaine. Nous étions ailleurs tous les jours mais nous avions toujours nos ordinateurs portables, nos souris d'ordinateur et nos écouteurs avec nous.</a:t>
            </a:r>
            <a:endParaRPr lang="nl-BE" sz="2200" dirty="0"/>
          </a:p>
        </p:txBody>
      </p:sp>
      <p:pic>
        <p:nvPicPr>
          <p:cNvPr id="5" name="Afbeelding 4" descr="Afbeelding met tekst, binnen, visitekaartje, werktafel&#10;&#10;Automatisch gegenereerde beschrijving">
            <a:extLst>
              <a:ext uri="{FF2B5EF4-FFF2-40B4-BE49-F238E27FC236}">
                <a16:creationId xmlns:a16="http://schemas.microsoft.com/office/drawing/2014/main" id="{49F3AB70-FD27-47BA-9E7A-AD1A45E2D4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9" r="1099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3382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627D6E-5329-4798-8778-DAC71EBA9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nl-BE" sz="5400"/>
              <a:t>Les serveurs</a:t>
            </a:r>
          </a:p>
        </p:txBody>
      </p:sp>
      <p:pic>
        <p:nvPicPr>
          <p:cNvPr id="5" name="Afbeelding 4" descr="Afbeelding met tekst, geopend&#10;&#10;Automatisch gegenereerde beschrijving">
            <a:extLst>
              <a:ext uri="{FF2B5EF4-FFF2-40B4-BE49-F238E27FC236}">
                <a16:creationId xmlns:a16="http://schemas.microsoft.com/office/drawing/2014/main" id="{58B92EDB-83B2-4BE6-9BBD-533DD485B1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6" r="472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CAE5E0-5951-4EB7-8951-EC7D1230D7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200" dirty="0"/>
              <a:t>Ce sont 2 des multiples serveurs de VanRoey.be à Turnhout. Ceux-ci sont de la marque HP.</a:t>
            </a:r>
          </a:p>
          <a:p>
            <a:pPr marL="0" indent="0">
              <a:buNone/>
            </a:pPr>
            <a:r>
              <a:rPr lang="fr-FR" sz="2200" dirty="0"/>
              <a:t>Ils contiennent:</a:t>
            </a:r>
          </a:p>
          <a:p>
            <a:pPr marL="0" indent="0">
              <a:buNone/>
            </a:pPr>
            <a:endParaRPr lang="fr-FR" sz="2200" dirty="0"/>
          </a:p>
          <a:p>
            <a:r>
              <a:rPr lang="fr-FR" sz="2200" dirty="0"/>
              <a:t>2x Firewalls</a:t>
            </a:r>
          </a:p>
          <a:p>
            <a:r>
              <a:rPr lang="fr-FR" sz="2200" dirty="0"/>
              <a:t>beaucoup de disques de mémoire(</a:t>
            </a:r>
            <a:r>
              <a:rPr lang="fr-FR" sz="2200" dirty="0" err="1"/>
              <a:t>ssd</a:t>
            </a:r>
            <a:r>
              <a:rPr lang="fr-FR" sz="2200" dirty="0"/>
              <a:t> et </a:t>
            </a:r>
            <a:r>
              <a:rPr lang="fr-FR" sz="2200" dirty="0" err="1"/>
              <a:t>hdd</a:t>
            </a:r>
            <a:r>
              <a:rPr lang="fr-FR" sz="2200" dirty="0"/>
              <a:t>)</a:t>
            </a:r>
          </a:p>
          <a:p>
            <a:r>
              <a:rPr lang="fr-FR" sz="2200" dirty="0"/>
              <a:t>un UPS (</a:t>
            </a:r>
            <a:r>
              <a:rPr lang="fr-FR" sz="2200" dirty="0" err="1"/>
              <a:t>Uninterruptible</a:t>
            </a:r>
            <a:r>
              <a:rPr lang="fr-FR" sz="2200" dirty="0"/>
              <a:t> Power </a:t>
            </a:r>
            <a:r>
              <a:rPr lang="fr-FR" sz="2200" dirty="0" err="1"/>
              <a:t>Supply</a:t>
            </a:r>
            <a:endParaRPr lang="fr-FR" sz="2200" dirty="0"/>
          </a:p>
          <a:p>
            <a:r>
              <a:rPr lang="fr-FR" sz="2200" dirty="0"/>
              <a:t>2x commutateurs réseau (switch)</a:t>
            </a:r>
            <a:endParaRPr lang="nl-BE" sz="2200" dirty="0"/>
          </a:p>
        </p:txBody>
      </p:sp>
    </p:spTree>
    <p:extLst>
      <p:ext uri="{BB962C8B-B14F-4D97-AF65-F5344CB8AC3E}">
        <p14:creationId xmlns:p14="http://schemas.microsoft.com/office/powerpoint/2010/main" val="1155054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DFCD8FA-5AA4-4CE3-87E8-6A0E1E3D0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nl-BE" sz="5000" dirty="0" err="1"/>
              <a:t>Un</a:t>
            </a:r>
            <a:r>
              <a:rPr lang="nl-BE" sz="5000" dirty="0"/>
              <a:t> </a:t>
            </a:r>
            <a:r>
              <a:rPr lang="nl-BE" sz="5000" dirty="0" err="1"/>
              <a:t>exemple</a:t>
            </a:r>
            <a:r>
              <a:rPr lang="nl-BE" sz="5000" dirty="0"/>
              <a:t> </a:t>
            </a:r>
            <a:r>
              <a:rPr lang="nl-BE" sz="5000" dirty="0" err="1"/>
              <a:t>moins</a:t>
            </a:r>
            <a:r>
              <a:rPr lang="nl-BE" sz="5000" dirty="0"/>
              <a:t> bon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1C76BC7-741F-455F-BDBA-3E5F49EA8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fr-FR" sz="2200" dirty="0"/>
              <a:t>Voici un exemple d'un serveur assez désordonné sans gestion des câbles. C'est le serveur de </a:t>
            </a:r>
            <a:r>
              <a:rPr lang="fr-FR" sz="2200" dirty="0" err="1"/>
              <a:t>Lidwina</a:t>
            </a:r>
            <a:r>
              <a:rPr lang="fr-FR" sz="2200"/>
              <a:t>, une </a:t>
            </a:r>
            <a:r>
              <a:rPr lang="fr-FR" sz="2200" dirty="0"/>
              <a:t>entreprise personnalisée, où sur 550 employés, 500 sont des personnes souffrant d'un handicap mental.</a:t>
            </a:r>
            <a:endParaRPr lang="nl-BE" sz="2200" dirty="0"/>
          </a:p>
        </p:txBody>
      </p:sp>
      <p:pic>
        <p:nvPicPr>
          <p:cNvPr id="5" name="Afbeelding 4" descr="Afbeelding met tekst&#10;&#10;Automatisch gegenereerde beschrijving">
            <a:extLst>
              <a:ext uri="{FF2B5EF4-FFF2-40B4-BE49-F238E27FC236}">
                <a16:creationId xmlns:a16="http://schemas.microsoft.com/office/drawing/2014/main" id="{7BC671E4-9048-4D5F-9CFE-076CFE43F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7740" y="640080"/>
            <a:ext cx="2621584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758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D2E8884-8DAF-4470-BCA7-E38B3FAAE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nl-BE" sz="5400"/>
              <a:t>Un client</a:t>
            </a:r>
          </a:p>
        </p:txBody>
      </p:sp>
      <p:pic>
        <p:nvPicPr>
          <p:cNvPr id="5" name="Afbeelding 4" descr="Afbeelding met binnen, vloer, venster, betegeld&#10;&#10;Automatisch gegenereerde beschrijving">
            <a:extLst>
              <a:ext uri="{FF2B5EF4-FFF2-40B4-BE49-F238E27FC236}">
                <a16:creationId xmlns:a16="http://schemas.microsoft.com/office/drawing/2014/main" id="{038DB034-A266-47E0-8D0D-3E544E6F3F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44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9238D3B-F3C2-4A27-A850-A2E76C1E6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200" dirty="0"/>
              <a:t>L'un des clients que nous avons visités était VOKA, une organisation patronale flamande. Tout ici est dans le nuage au lieu d'être sur son propre serveur.</a:t>
            </a:r>
          </a:p>
          <a:p>
            <a:pPr marL="0" indent="0">
              <a:buNone/>
            </a:pPr>
            <a:r>
              <a:rPr lang="fr-FR" sz="2200" dirty="0"/>
              <a:t>Nous devions installer un ordinateur portable pour un nouvel employé ici et le connecter au cloud et au bon compte.</a:t>
            </a:r>
            <a:endParaRPr lang="nl-BE" sz="2200" dirty="0"/>
          </a:p>
        </p:txBody>
      </p:sp>
    </p:spTree>
    <p:extLst>
      <p:ext uri="{BB962C8B-B14F-4D97-AF65-F5344CB8AC3E}">
        <p14:creationId xmlns:p14="http://schemas.microsoft.com/office/powerpoint/2010/main" val="348607273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456</Words>
  <Application>Microsoft Office PowerPoint</Application>
  <PresentationFormat>Breedbeeld</PresentationFormat>
  <Paragraphs>41</Paragraphs>
  <Slides>10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Verdana</vt:lpstr>
      <vt:lpstr>Kantoorthema</vt:lpstr>
      <vt:lpstr>Un reportage photo du stage</vt:lpstr>
      <vt:lpstr>Un peu d'information</vt:lpstr>
      <vt:lpstr>L'office à Geel</vt:lpstr>
      <vt:lpstr>L'office à Turnhout</vt:lpstr>
      <vt:lpstr>L'entrée</vt:lpstr>
      <vt:lpstr>Notre configuration</vt:lpstr>
      <vt:lpstr>Les serveurs</vt:lpstr>
      <vt:lpstr>Un exemple moins bon</vt:lpstr>
      <vt:lpstr>Un client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 reportage photo du stage</dc:title>
  <dc:creator>Van Den Bempt Michiel</dc:creator>
  <cp:lastModifiedBy>Van Den Bempt Michiel</cp:lastModifiedBy>
  <cp:revision>2</cp:revision>
  <dcterms:created xsi:type="dcterms:W3CDTF">2021-10-18T08:34:34Z</dcterms:created>
  <dcterms:modified xsi:type="dcterms:W3CDTF">2022-06-20T16:05:18Z</dcterms:modified>
</cp:coreProperties>
</file>

<file path=docProps/thumbnail.jpeg>
</file>